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5" r:id="rId74"/>
    <p:sldId id="333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34" r:id="rId84"/>
    <p:sldId id="336" r:id="rId85"/>
    <p:sldId id="345" r:id="rId86"/>
    <p:sldId id="346" r:id="rId87"/>
    <p:sldId id="347" r:id="rId88"/>
    <p:sldId id="34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66FFFF"/>
    <a:srgbClr val="0000FF"/>
    <a:srgbClr val="3333FF"/>
    <a:srgbClr val="E7F0F9"/>
    <a:srgbClr val="FF5050"/>
    <a:srgbClr val="EEEEEE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31716-47B9-4792-BC8C-0C9C75D3590A}" v="99" dt="2022-10-14T01:18:04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2808" autoAdjust="0"/>
  </p:normalViewPr>
  <p:slideViewPr>
    <p:cSldViewPr snapToGrid="0">
      <p:cViewPr>
        <p:scale>
          <a:sx n="66" d="100"/>
          <a:sy n="66" d="100"/>
        </p:scale>
        <p:origin x="57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1:18:14.391" v="673" actId="1037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">
      <pc:chgData name="Francisco Valentin Ramirez Cuevas" userId="e79bf063-6348-4b44-8f45-581164b14c81" providerId="ADAL" clId="{C05ABF8D-133E-464F-9AF7-1D38E1DEA042}" dt="2022-10-12T20:43:56.569" v="2918" actId="1036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2T18:23:23.528" v="2153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2T14:35:40.426" v="487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 del">
        <pc:chgData name="Francisco Valentin Ramirez Cuevas" userId="e79bf063-6348-4b44-8f45-581164b14c81" providerId="ADAL" clId="{C05ABF8D-133E-464F-9AF7-1D38E1DEA042}" dt="2022-10-12T14:32:56.396" v="449"/>
        <pc:sldMkLst>
          <pc:docMk/>
          <pc:sldMk cId="4094171534" sldId="337"/>
        </pc:sldMkLst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 del">
        <pc:chgData name="Francisco Valentin Ramirez Cuevas" userId="e79bf063-6348-4b44-8f45-581164b14c81" providerId="ADAL" clId="{C05ABF8D-133E-464F-9AF7-1D38E1DEA042}" dt="2022-10-12T14:36:14.356" v="504"/>
        <pc:sldMkLst>
          <pc:docMk/>
          <pc:sldMk cId="287759208" sldId="338"/>
        </pc:sldMkLst>
      </pc:sldChg>
      <pc:sldChg chg="addSp delSp modSp add">
        <pc:chgData name="Francisco Valentin Ramirez Cuevas" userId="e79bf063-6348-4b44-8f45-581164b14c81" providerId="ADAL" clId="{C05ABF8D-133E-464F-9AF7-1D38E1DEA042}" dt="2022-10-12T15:19:17.677" v="1085" actId="20577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2T15:12:27.111" v="1029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add del">
        <pc:chgData name="Francisco Valentin Ramirez Cuevas" userId="e79bf063-6348-4b44-8f45-581164b14c81" providerId="ADAL" clId="{C05ABF8D-133E-464F-9AF7-1D38E1DEA042}" dt="2022-10-12T17:02:11.272" v="1132" actId="2696"/>
        <pc:sldMkLst>
          <pc:docMk/>
          <pc:sldMk cId="3086766581" sldId="341"/>
        </pc:sldMkLst>
        <pc:spChg chg="del">
          <ac:chgData name="Francisco Valentin Ramirez Cuevas" userId="e79bf063-6348-4b44-8f45-581164b14c81" providerId="ADAL" clId="{C05ABF8D-133E-464F-9AF7-1D38E1DEA042}" dt="2022-10-12T17:02:07.993" v="1131" actId="478"/>
          <ac:spMkLst>
            <pc:docMk/>
            <pc:sldMk cId="3086766581" sldId="341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2:07.993" v="1131" actId="478"/>
          <ac:spMkLst>
            <pc:docMk/>
            <pc:sldMk cId="3086766581" sldId="341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2:07.993" v="1131" actId="478"/>
          <ac:spMkLst>
            <pc:docMk/>
            <pc:sldMk cId="3086766581" sldId="341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2:07.993" v="1131" actId="478"/>
          <ac:spMkLst>
            <pc:docMk/>
            <pc:sldMk cId="3086766581" sldId="341"/>
            <ac:spMk id="36" creationId="{E69457A6-3D4D-4F7D-A432-A6DBE8E54E66}"/>
          </ac:spMkLst>
        </pc:spChg>
        <pc:picChg chg="add del">
          <ac:chgData name="Francisco Valentin Ramirez Cuevas" userId="e79bf063-6348-4b44-8f45-581164b14c81" providerId="ADAL" clId="{C05ABF8D-133E-464F-9AF7-1D38E1DEA042}" dt="2022-10-12T17:02:07.993" v="1131" actId="478"/>
          <ac:picMkLst>
            <pc:docMk/>
            <pc:sldMk cId="3086766581" sldId="341"/>
            <ac:picMk id="2" creationId="{A6FDF00D-D32D-4D8E-8EF8-3F984693E0A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8:06:34.913" v="2139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2T18:06:34.913" v="2139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9:11:51.063" v="2414" actId="1076"/>
        <pc:sldMkLst>
          <pc:docMk/>
          <pc:sldMk cId="1226862902" sldId="343"/>
        </pc:sldMkLst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2T18:28:30.788" v="2355" actId="1037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2T19:11:20.561" v="2403" actId="1076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microsoft.com/office/2007/relationships/hdphoto" Target="../media/hdphoto4.wdp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7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880" y="1267780"/>
            <a:ext cx="8583912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3365500" y="1282700"/>
            <a:ext cx="3860800" cy="3860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3365500" y="2514600"/>
            <a:ext cx="3860800" cy="1397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3848100" y="1282700"/>
            <a:ext cx="2895600" cy="3860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4343400" y="1282700"/>
            <a:ext cx="1905000" cy="3860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4902200" y="1282700"/>
            <a:ext cx="787400" cy="3860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>
            <a:off x="3365500" y="2514600"/>
            <a:ext cx="3860800" cy="1397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3467099" y="201796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3695700" y="155204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4076700" y="126146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4701540" y="116751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3365500" y="296578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24199" y="1095704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219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219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4574593" y="4910068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6741681" y="184790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56041" y="1304925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D4EB29-9FB1-40E8-963A-8FED1BBF67C1}"/>
              </a:ext>
            </a:extLst>
          </p:cNvPr>
          <p:cNvSpPr txBox="1"/>
          <p:nvPr/>
        </p:nvSpPr>
        <p:spPr>
          <a:xfrm>
            <a:off x="5657850" y="4761564"/>
            <a:ext cx="2990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Proyección del eje normal a la superficie en el plano horizontal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91626" y="4711573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380192" y="3790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192" y="3790487"/>
                <a:ext cx="63058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50010" y="445582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10" y="4455827"/>
                <a:ext cx="630583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035DF1-FD46-EC17-2D20-C20E17CFD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1" t="9630" r="12046" b="16473"/>
          <a:stretch/>
        </p:blipFill>
        <p:spPr bwMode="auto">
          <a:xfrm>
            <a:off x="2141316" y="868101"/>
            <a:ext cx="7569843" cy="46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11300</TotalTime>
  <Words>1015</Words>
  <Application>Microsoft Office PowerPoint</Application>
  <PresentationFormat>Widescreen</PresentationFormat>
  <Paragraphs>487</Paragraphs>
  <Slides>88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14</cp:revision>
  <dcterms:created xsi:type="dcterms:W3CDTF">2022-08-03T20:41:07Z</dcterms:created>
  <dcterms:modified xsi:type="dcterms:W3CDTF">2022-10-14T01:18:18Z</dcterms:modified>
</cp:coreProperties>
</file>